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7"/>
    <p:restoredTop sz="96291"/>
  </p:normalViewPr>
  <p:slideViewPr>
    <p:cSldViewPr>
      <p:cViewPr>
        <p:scale>
          <a:sx n="56" d="100"/>
          <a:sy n="56" d="100"/>
        </p:scale>
        <p:origin x="-2316" y="-3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tiff"/><Relationship Id="rId5" Type="http://schemas.openxmlformats.org/officeDocument/2006/relationships/image" Target="../media/image4.tiff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на прием к врачу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здравоохранения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на прием к врачу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48" y="3833971"/>
            <a:ext cx="3361456" cy="1242277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648" y="5817096"/>
            <a:ext cx="3361456" cy="2048388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 rotWithShape="1">
          <a:blip r:embed="rId4"/>
          <a:srcRect b="49955"/>
          <a:stretch/>
        </p:blipFill>
        <p:spPr>
          <a:xfrm>
            <a:off x="990499" y="8553400"/>
            <a:ext cx="5397541" cy="57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65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Покупайте билеты в театры и на культурные мероприятия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покупки билетов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035905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мероприятие для посещения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51643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билеты банковской картой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471467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035905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9192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4528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99" y="8208416"/>
            <a:ext cx="3198763" cy="127950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25" y="373462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499" y="5657327"/>
            <a:ext cx="3198763" cy="174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9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услуги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ЖКХ и подавайте показания счетчиков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ЖКХ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736976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показания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счетчиков и укажите введите </a:t>
            </a:r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сумму к оплате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52906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09701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25" y="3730169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628" y="6402412"/>
            <a:ext cx="3200400" cy="1358900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5884395"/>
            <a:ext cx="3060700" cy="118110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500" y="8424215"/>
            <a:ext cx="2809367" cy="1123747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980395" y="9310483"/>
            <a:ext cx="57365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без комиссии при оплате картами Ак Барс Банка и для некоторых </a:t>
            </a:r>
            <a:r>
              <a:rPr lang="ru-RU" sz="11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управляющих организаций</a:t>
            </a:r>
            <a:endParaRPr lang="ru-RU" sz="11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2424" y="7160468"/>
            <a:ext cx="2984500" cy="11049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20910" y="7861931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услуги ЖКХ</a:t>
            </a:r>
          </a:p>
        </p:txBody>
      </p:sp>
    </p:spTree>
    <p:extLst>
      <p:ext uri="{BB962C8B-B14F-4D97-AF65-F5344CB8AC3E}">
        <p14:creationId xmlns:p14="http://schemas.microsoft.com/office/powerpoint/2010/main" val="174916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Запишитесь в органы социальной защиты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социальной защиты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на прием в органы соцзащиты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48" y="5817096"/>
            <a:ext cx="3361456" cy="2048388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559" y="3756871"/>
            <a:ext cx="2935073" cy="1078897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00" y="8512003"/>
            <a:ext cx="49784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5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Забронируйте дату регистрацию брака и подайте заявление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655545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ЗАГС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671769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499" y="8241043"/>
            <a:ext cx="5848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с паспортами в ЗАГС в день регистрации брака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4087593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655545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6107331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671769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907204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862540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25" y="4290100"/>
            <a:ext cx="2921000" cy="1079500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499" y="6465788"/>
            <a:ext cx="29210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76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Подавайте заявление на охотничий билета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охотничьего билета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Заполните заявление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689304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статус заявления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164785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718153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25" y="3859237"/>
            <a:ext cx="2921000" cy="10795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b="44720"/>
          <a:stretch/>
        </p:blipFill>
        <p:spPr>
          <a:xfrm>
            <a:off x="993725" y="5730353"/>
            <a:ext cx="3820854" cy="1886944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00" y="8219213"/>
            <a:ext cx="3446612" cy="143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24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227</Words>
  <Application>Microsoft Office PowerPoint</Application>
  <PresentationFormat>Лист A4 (210x297 мм)</PresentationFormat>
  <Paragraphs>64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Школа</cp:lastModifiedBy>
  <cp:revision>26</cp:revision>
  <cp:lastPrinted>2012-01-13T16:00:03Z</cp:lastPrinted>
  <dcterms:created xsi:type="dcterms:W3CDTF">2012-01-13T15:01:15Z</dcterms:created>
  <dcterms:modified xsi:type="dcterms:W3CDTF">2016-05-16T09:56:40Z</dcterms:modified>
</cp:coreProperties>
</file>